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6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AI-Based Role &amp; Access Governance Manager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Revolutionizing Cloud Security with AI-Driven IAM Optimization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12111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128736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104209"/>
            <a:ext cx="320802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Anudeep Kadavergu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Benefits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For Admins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Saves time.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Organizations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53341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Reduces costs.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For Users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98598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Minimal disruption.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5260" y="335637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Excessive Permissions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Security risks in cloud environments.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56937" y="335637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Manual IAM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Time-consuming and error-prone.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65260" y="540889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Lack of Visibility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Risky access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Automated IAM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Role and permission management.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256598"/>
            <a:ext cx="29626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Continuous Analysis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Permissions across cloud.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Real-time Alerts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Risky access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How It Works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Collect Logs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IAM roles and access logs.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Analyze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AI/ML models.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Suggest Access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Least-privilege.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680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2680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Permission revocation.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081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Cost Savings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45709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250888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Reduced Costs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741307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Automated IAM management.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45709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250888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Preventive Security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5095637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Reduces data breach risk.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45709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250888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Compliance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741307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Automated reporting.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46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3128724"/>
            <a:ext cx="5129213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Ease of Use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303770" y="4077533"/>
            <a:ext cx="22860" cy="3590211"/>
          </a:xfrm>
          <a:prstGeom prst="roundRect">
            <a:avLst>
              <a:gd name="adj" fmla="val 376954"/>
            </a:avLst>
          </a:prstGeom>
          <a:solidFill>
            <a:srgbClr val="DDD3BA"/>
          </a:solidFill>
          <a:ln/>
        </p:spPr>
      </p:sp>
      <p:sp>
        <p:nvSpPr>
          <p:cNvPr id="5" name="Shape 2"/>
          <p:cNvSpPr/>
          <p:nvPr/>
        </p:nvSpPr>
        <p:spPr>
          <a:xfrm>
            <a:off x="6491823" y="4527590"/>
            <a:ext cx="615434" cy="22860"/>
          </a:xfrm>
          <a:prstGeom prst="roundRect">
            <a:avLst>
              <a:gd name="adj" fmla="val 376954"/>
            </a:avLst>
          </a:prstGeom>
          <a:solidFill>
            <a:srgbClr val="DDD3BA"/>
          </a:solidFill>
          <a:ln/>
        </p:spPr>
      </p:sp>
      <p:sp>
        <p:nvSpPr>
          <p:cNvPr id="6" name="Shape 3"/>
          <p:cNvSpPr/>
          <p:nvPr/>
        </p:nvSpPr>
        <p:spPr>
          <a:xfrm>
            <a:off x="7084397" y="4308277"/>
            <a:ext cx="461605" cy="461605"/>
          </a:xfrm>
          <a:prstGeom prst="roundRect">
            <a:avLst>
              <a:gd name="adj" fmla="val 1866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161312" y="4346674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3724751" y="4282678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Intuitive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18066" y="4726186"/>
            <a:ext cx="557129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React-based UI.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3143" y="5553313"/>
            <a:ext cx="615434" cy="22860"/>
          </a:xfrm>
          <a:prstGeom prst="roundRect">
            <a:avLst>
              <a:gd name="adj" fmla="val 376954"/>
            </a:avLst>
          </a:prstGeom>
          <a:solidFill>
            <a:srgbClr val="DDD3BA"/>
          </a:solidFill>
          <a:ln/>
        </p:spPr>
      </p:sp>
      <p:sp>
        <p:nvSpPr>
          <p:cNvPr id="11" name="Shape 8"/>
          <p:cNvSpPr/>
          <p:nvPr/>
        </p:nvSpPr>
        <p:spPr>
          <a:xfrm>
            <a:off x="7084397" y="5334000"/>
            <a:ext cx="461605" cy="461605"/>
          </a:xfrm>
          <a:prstGeom prst="roundRect">
            <a:avLst>
              <a:gd name="adj" fmla="val 1866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61312" y="5372398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8341042" y="5308402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Automation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8341042" y="5751909"/>
            <a:ext cx="557129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 manual intervention.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491823" y="6476524"/>
            <a:ext cx="615434" cy="22860"/>
          </a:xfrm>
          <a:prstGeom prst="roundRect">
            <a:avLst>
              <a:gd name="adj" fmla="val 376954"/>
            </a:avLst>
          </a:prstGeom>
          <a:solidFill>
            <a:srgbClr val="DDD3BA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4397" y="6257211"/>
            <a:ext cx="461605" cy="461605"/>
          </a:xfrm>
          <a:prstGeom prst="roundRect">
            <a:avLst>
              <a:gd name="adj" fmla="val 1866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161312" y="6295608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3724751" y="6231612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Real-Time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18066" y="6675120"/>
            <a:ext cx="557129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Instant notifications.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Innovation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AI-Driven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Anomaly detection.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Continuous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Real-time analysis.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Multi-Cloud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AWS and Azure.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77216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Technical Implementation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721167" y="307633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849047"/>
            <a:ext cx="20454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20454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React.js dashboard.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2808089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17651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Backend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17651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 Flask API.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895011" y="591693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5238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AI/ML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25238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Scikit-learn, TensorFlow.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83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724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37149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Real-Time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62901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Insights.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6724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70537" y="37149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User-Friendly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162901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Interface.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78860" y="50502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Seamless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2025-03-15T12:29:16Z</dcterms:created>
  <dcterms:modified xsi:type="dcterms:W3CDTF">2025-03-15T12:29:16Z</dcterms:modified>
</cp:coreProperties>
</file>